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6" r:id="rId3"/>
    <p:sldId id="285" r:id="rId4"/>
    <p:sldId id="284" r:id="rId5"/>
    <p:sldId id="256" r:id="rId6"/>
    <p:sldId id="258" r:id="rId7"/>
    <p:sldId id="262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9 мая вся страна отмечает великий праздник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27653" name="Picture 5" descr="C:\Documents and Settings\Admin\Мои документы\Мои рисунки\index.jpeg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40405"/>
            <a:ext cx="51845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Новая папка (2)\IMG_672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370976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Рабочий стол\Новая папка (2)\IMG_672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556792"/>
            <a:ext cx="370800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Далее каждый кружок-лепесток сжимаем к центру</a:t>
            </a:r>
            <a:endParaRPr lang="ru-RU" sz="2800" dirty="0"/>
          </a:p>
        </p:txBody>
      </p:sp>
      <p:pic>
        <p:nvPicPr>
          <p:cNvPr id="11266" name="Picture 2" descr="C:\Documents and Settings\Admin\Рабочий стол\Новая папка (2)\IMG_67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132856"/>
            <a:ext cx="4112641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Admin\Рабочий стол\Новая папка (2)\IMG_672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132856"/>
            <a:ext cx="4070161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Новая папка (2)\IMG_672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3819489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Admin\Рабочий стол\Новая папка (2)\IMG_672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412776"/>
            <a:ext cx="3743818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Новая папка (2)\IMG_673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84784"/>
            <a:ext cx="3666451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Admin\Рабочий стол\Новая папка (2)\IMG_673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484783"/>
            <a:ext cx="3743237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Формируем  цветок</a:t>
            </a:r>
            <a:endParaRPr lang="ru-RU" sz="2800" dirty="0"/>
          </a:p>
        </p:txBody>
      </p:sp>
      <p:pic>
        <p:nvPicPr>
          <p:cNvPr id="14338" name="Picture 2" descr="C:\Documents and Settings\Admin\Рабочий стол\Новая папка (2)\IMG_67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44824"/>
            <a:ext cx="4137808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Admin\Рабочий стол\Новая папка (2)\IMG_673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844824"/>
            <a:ext cx="3888001" cy="37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Новая папка (2)\IMG_673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556792"/>
            <a:ext cx="55626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Из зелёной бумаги  вырежем острые </a:t>
            </a:r>
            <a:br>
              <a:rPr lang="ru-RU" sz="2800" dirty="0" smtClean="0"/>
            </a:br>
            <a:r>
              <a:rPr lang="ru-RU" sz="2800" dirty="0" smtClean="0"/>
              <a:t>уголки-чашелистики</a:t>
            </a:r>
            <a:endParaRPr lang="ru-RU" sz="2800" dirty="0"/>
          </a:p>
        </p:txBody>
      </p:sp>
      <p:pic>
        <p:nvPicPr>
          <p:cNvPr id="16386" name="Picture 2" descr="C:\Documents and Settings\Admin\Рабочий стол\Новая папка (2)\IMG_67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492896"/>
            <a:ext cx="4086773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Admin\Рабочий стол\Новая папка (2)\IMG_674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492896"/>
            <a:ext cx="3891421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Новая папка (2)\IMG_674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556792"/>
            <a:ext cx="3970838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Documents and Settings\Admin\Рабочий стол\Новая папка (2)\IMG_674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134766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Новая папка (2)\IMG_674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484784"/>
            <a:ext cx="5616854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С</a:t>
            </a:r>
            <a:r>
              <a:rPr lang="ru-RU" sz="2800" dirty="0" smtClean="0"/>
              <a:t>формируем </a:t>
            </a:r>
            <a:r>
              <a:rPr lang="ru-RU" sz="2800" dirty="0"/>
              <a:t>чашечку у </a:t>
            </a:r>
            <a:r>
              <a:rPr lang="ru-RU" sz="2800" dirty="0" smtClean="0"/>
              <a:t>основания цветка, </a:t>
            </a:r>
            <a:r>
              <a:rPr lang="ru-RU" sz="2800" dirty="0"/>
              <a:t>тем самым  закрепим лепестки</a:t>
            </a:r>
          </a:p>
        </p:txBody>
      </p:sp>
      <p:pic>
        <p:nvPicPr>
          <p:cNvPr id="19458" name="Picture 2" descr="C:\Documents and Settings\Admin\Рабочий стол\Новая папка (2)\IMG_67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34" y="2492897"/>
            <a:ext cx="396045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ocuments and Settings\Admin\Рабочий стол\Новая папка (2)\IMG_674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492896"/>
            <a:ext cx="3669707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День Победы, </a:t>
            </a:r>
            <a:r>
              <a:rPr lang="ru-RU" sz="3600" dirty="0" smtClean="0">
                <a:effectLst/>
              </a:rPr>
              <a:t>68-я годовщина </a:t>
            </a:r>
            <a:r>
              <a:rPr lang="ru-RU" sz="3600" dirty="0">
                <a:effectLst/>
              </a:rPr>
              <a:t>победы советского народа в Великой Отечественной войне.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30723" name="Picture 3" descr="C:\Documents and Settings\Admin\Мои документы\Мои рисунки\images.jpeg5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54513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 Переходим к изготовлению стебля</a:t>
            </a:r>
            <a:endParaRPr lang="ru-RU" sz="2800" dirty="0"/>
          </a:p>
        </p:txBody>
      </p:sp>
      <p:pic>
        <p:nvPicPr>
          <p:cNvPr id="20482" name="Picture 2" descr="C:\Documents and Settings\Admin\Рабочий стол\Новая папка (2)\IMG_67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132856"/>
            <a:ext cx="5760640" cy="39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Плотно обматываем шпажку, используя клей   </a:t>
            </a:r>
            <a:endParaRPr lang="ru-RU" sz="2800" dirty="0"/>
          </a:p>
        </p:txBody>
      </p:sp>
      <p:pic>
        <p:nvPicPr>
          <p:cNvPr id="21508" name="Picture 4" descr="C:\Documents and Settings\Admin\Рабочий стол\Новая папка (2)\IMG_67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88840"/>
            <a:ext cx="4237995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\Рабочий стол\Новая папка (2)\IMG_675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988840"/>
            <a:ext cx="396044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Дополняем стебель листьями</a:t>
            </a:r>
            <a:endParaRPr lang="ru-RU" sz="2800" dirty="0"/>
          </a:p>
        </p:txBody>
      </p:sp>
      <p:pic>
        <p:nvPicPr>
          <p:cNvPr id="9" name="Picture 3" descr="C:\Documents and Settings\Admin\Рабочий стол\Новая папка (2)\IMG_67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3970838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Рабочий стол\Новая папка (2)\IMG_675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772816"/>
            <a:ext cx="3816424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dmin\Рабочий стол\Новая папка (2)\IMG_675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84784"/>
            <a:ext cx="4297594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Documents and Settings\Admin\Рабочий стол\Новая папка (2)\IMG_675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0" y="1484784"/>
            <a:ext cx="410446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Новая папка (2)\IMG_675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6" y="1196752"/>
            <a:ext cx="3987849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Documents and Settings\Admin\Рабочий стол\Новая папка (2)\IMG_675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196752"/>
            <a:ext cx="3960438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Фиксируем кончик стебля при помощи клея</a:t>
            </a:r>
            <a:endParaRPr lang="ru-RU" sz="2800" dirty="0"/>
          </a:p>
        </p:txBody>
      </p:sp>
      <p:pic>
        <p:nvPicPr>
          <p:cNvPr id="25602" name="Picture 2" descr="C:\Documents and Settings\Admin\Рабочий стол\Новая папка (2)\IMG_67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88840"/>
            <a:ext cx="427271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Documents and Settings\Admin\Рабочий стол\Новая папка (2)\IMG_675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988840"/>
            <a:ext cx="4176464" cy="37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548680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Завершаем поделку</a:t>
            </a:r>
            <a:endParaRPr lang="ru-RU" sz="2800" dirty="0"/>
          </a:p>
        </p:txBody>
      </p:sp>
      <p:pic>
        <p:nvPicPr>
          <p:cNvPr id="26627" name="Picture 3" descr="C:\Documents and Settings\Admin\Рабочий стол\Новая папка (2)\IMG_676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700808"/>
            <a:ext cx="4608512" cy="45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369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Молодцы!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82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День Победы - это великий праздник в нашей стране. В этот день чтят память тех, кто погиб, и кланяются всем тем, кто остался жив.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29699" name="Picture 3" descr="C:\Documents and Settings\Admin\Мои документы\Мои рисунки\images.jpeg2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9099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Documents and Settings\Admin\Мои документы\Мои рисунки\images.jpeg3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1143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Мемориал памятник воинам - землякам погибшим  в годы Великой Отечественной войны. </a:t>
            </a:r>
            <a:endParaRPr lang="ru-RU" sz="3600" dirty="0"/>
          </a:p>
        </p:txBody>
      </p:sp>
      <p:pic>
        <p:nvPicPr>
          <p:cNvPr id="28675" name="Picture 3" descr="C:\Documents and Settings\Admin\Мои документы\Мои рисунки\2b39ea174bb83449eca0a5e12755ee9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5608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3672408" cy="439042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Гвоздика из гофрированной бумаги</a:t>
            </a:r>
            <a:endParaRPr lang="ru-RU" sz="3600" dirty="0"/>
          </a:p>
        </p:txBody>
      </p:sp>
      <p:pic>
        <p:nvPicPr>
          <p:cNvPr id="1026" name="Picture 2" descr="C:\Documents and Settings\Admin\Рабочий стол\Новая папка (2)\IMG_6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3868" y="1016732"/>
            <a:ext cx="62646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Для изготовления гвоздики  нам необходимы следующие материалы:</a:t>
            </a:r>
            <a:endParaRPr lang="ru-RU" sz="2800" dirty="0"/>
          </a:p>
        </p:txBody>
      </p:sp>
      <p:pic>
        <p:nvPicPr>
          <p:cNvPr id="2050" name="Picture 2" descr="C:\Documents and Settings\Admin\Рабочий стол\Новая папка (2)\IMG_67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628800"/>
            <a:ext cx="69127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Берём заготовку из красной бумаги, на которой изображён круг, и вырезаем его по контуру </a:t>
            </a:r>
            <a:endParaRPr lang="ru-RU" sz="2800" dirty="0"/>
          </a:p>
        </p:txBody>
      </p:sp>
      <p:pic>
        <p:nvPicPr>
          <p:cNvPr id="6148" name="Picture 4" descr="C:\Documents and Settings\Admin\Рабочий стол\Новая папка (2)\IMG_67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1" y="2492896"/>
            <a:ext cx="3861254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Рабочий стол\Новая папка (2)\IMG_67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492896"/>
            <a:ext cx="38164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Полученный круг необходимо проколоть шпажкой по центру</a:t>
            </a:r>
            <a:endParaRPr lang="ru-RU" sz="2800" dirty="0"/>
          </a:p>
        </p:txBody>
      </p:sp>
      <p:pic>
        <p:nvPicPr>
          <p:cNvPr id="5124" name="Picture 4" descr="C:\Documents and Settings\Admin\Рабочий стол\Новая папка (2)\IMG_67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708920"/>
            <a:ext cx="4012152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Рабочий стол\Новая папка (2)\IMG_67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2708920"/>
            <a:ext cx="4046513" cy="3708000"/>
          </a:xfrm>
        </p:spPr>
      </p:pic>
    </p:spTree>
    <p:extLst>
      <p:ext uri="{BB962C8B-B14F-4D97-AF65-F5344CB8AC3E}">
        <p14:creationId xmlns:p14="http://schemas.microsoft.com/office/powerpoint/2010/main" val="29838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Проклеиваем острый кончик шпажки кусочком красной бумаги для того, чтобы закрепить лепестки</a:t>
            </a:r>
            <a:endParaRPr lang="ru-RU" sz="2800" dirty="0"/>
          </a:p>
        </p:txBody>
      </p:sp>
      <p:pic>
        <p:nvPicPr>
          <p:cNvPr id="8194" name="Picture 2" descr="C:\Documents and Settings\Admin\Рабочий стол\Новая папка (2)\IMG_67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636912"/>
            <a:ext cx="4046513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Рабочий стол\Новая папка (2)\IMG_67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636912"/>
            <a:ext cx="4010695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150</Words>
  <Application>Microsoft Office PowerPoint</Application>
  <PresentationFormat>Экран (4:3)</PresentationFormat>
  <Paragraphs>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9 мая вся страна отмечает великий праздник  </vt:lpstr>
      <vt:lpstr>День Победы, 68-я годовщина победы советского народа в Великой Отечественной войне. </vt:lpstr>
      <vt:lpstr>День Победы - это великий праздник в нашей стране. В этот день чтят память тех, кто погиб, и кланяются всем тем, кто остался жив. </vt:lpstr>
      <vt:lpstr>Мемориал памятник воинам - землякам погибшим  в годы Великой Отечественной войны. </vt:lpstr>
      <vt:lpstr>Гвоздика из гофрированной бумаги</vt:lpstr>
      <vt:lpstr>Для изготовления гвоздики  нам необходимы следующие материалы:</vt:lpstr>
      <vt:lpstr>Берём заготовку из красной бумаги, на которой изображён круг, и вырезаем его по контуру </vt:lpstr>
      <vt:lpstr>Полученный круг необходимо проколоть шпажкой по центру</vt:lpstr>
      <vt:lpstr>Проклеиваем острый кончик шпажки кусочком красной бумаги для того, чтобы закрепить лепестки</vt:lpstr>
      <vt:lpstr>Презентация PowerPoint</vt:lpstr>
      <vt:lpstr>Далее каждый кружок-лепесток сжимаем к центру</vt:lpstr>
      <vt:lpstr>Презентация PowerPoint</vt:lpstr>
      <vt:lpstr>Презентация PowerPoint</vt:lpstr>
      <vt:lpstr>Формируем  цветок</vt:lpstr>
      <vt:lpstr>Презентация PowerPoint</vt:lpstr>
      <vt:lpstr>Из зелёной бумаги  вырежем острые  уголки-чашелистики</vt:lpstr>
      <vt:lpstr>Презентация PowerPoint</vt:lpstr>
      <vt:lpstr>Презентация PowerPoint</vt:lpstr>
      <vt:lpstr>Сформируем чашечку у основания цветка, тем самым  закрепим лепестки</vt:lpstr>
      <vt:lpstr> Переходим к изготовлению стебля</vt:lpstr>
      <vt:lpstr>Плотно обматываем шпажку, используя клей   </vt:lpstr>
      <vt:lpstr>Дополняем стебель листьями</vt:lpstr>
      <vt:lpstr>Презентация PowerPoint</vt:lpstr>
      <vt:lpstr>Презентация PowerPoint</vt:lpstr>
      <vt:lpstr>Фиксируем кончик стебля при помощи клея</vt:lpstr>
      <vt:lpstr>Завершаем поделку</vt:lpstr>
      <vt:lpstr>Молодцы!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12</cp:revision>
  <dcterms:modified xsi:type="dcterms:W3CDTF">2013-05-05T19:12:48Z</dcterms:modified>
</cp:coreProperties>
</file>